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0" r:id="rId5"/>
    <p:sldId id="258" r:id="rId6"/>
    <p:sldId id="257" r:id="rId7"/>
    <p:sldId id="259" r:id="rId8"/>
    <p:sldId id="261" r:id="rId9"/>
    <p:sldId id="268" r:id="rId10"/>
    <p:sldId id="269" r:id="rId11"/>
    <p:sldId id="270" r:id="rId12"/>
    <p:sldId id="275" r:id="rId13"/>
    <p:sldId id="265" r:id="rId14"/>
    <p:sldId id="266" r:id="rId15"/>
    <p:sldId id="267" r:id="rId16"/>
    <p:sldId id="272" r:id="rId17"/>
    <p:sldId id="263" r:id="rId18"/>
    <p:sldId id="271" r:id="rId19"/>
    <p:sldId id="273" r:id="rId20"/>
    <p:sldId id="274" r:id="rId21"/>
    <p:sldId id="276" r:id="rId22"/>
    <p:sldId id="281" r:id="rId23"/>
    <p:sldId id="280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58EED-DC79-44C9-96DD-20394CBA969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B3645-6E46-4286-B04C-B031D8C7845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>
                <a:latin typeface="Arial Black" panose="020B0A04020102020204" charset="0"/>
                <a:cs typeface="Arial Black" panose="020B0A04020102020204" charset="0"/>
              </a:rPr>
              <a:t>CO-CURRICULAR / EXTRA CURRICULAR CERTIFICATE 2023-2024</a:t>
            </a:r>
            <a:endParaRPr lang="en-IN" sz="40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6085" y="4079875"/>
            <a:ext cx="6431915" cy="1655445"/>
          </a:xfrm>
        </p:spPr>
        <p:txBody>
          <a:bodyPr/>
          <a:lstStyle/>
          <a:p>
            <a:pPr lvl="0" algn="l"/>
            <a:r>
              <a:rPr lang="en-IN" b="1"/>
              <a:t>Name:</a:t>
            </a:r>
            <a:r>
              <a:rPr lang="en-IN"/>
              <a:t> DEEPAN SAKKARAVRTHI.S</a:t>
            </a:r>
            <a:endParaRPr lang="en-IN"/>
          </a:p>
          <a:p>
            <a:pPr lvl="0" algn="l"/>
            <a:r>
              <a:rPr lang="en-IN" b="1"/>
              <a:t>DEPT:</a:t>
            </a:r>
            <a:r>
              <a:rPr lang="en-IN"/>
              <a:t> </a:t>
            </a:r>
            <a:r>
              <a:rPr lang="en-IN">
                <a:sym typeface="+mn-ea"/>
              </a:rPr>
              <a:t>CSE-A</a:t>
            </a:r>
            <a:r>
              <a:rPr lang="en-IN"/>
              <a:t>         </a:t>
            </a:r>
            <a:endParaRPr lang="en-IN"/>
          </a:p>
          <a:p>
            <a:pPr lvl="0" algn="l"/>
            <a:r>
              <a:rPr lang="en-IN" b="1"/>
              <a:t>ROLL NO: </a:t>
            </a:r>
            <a:r>
              <a:rPr lang="en-IN"/>
              <a:t>21UCS010                            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4886960" y="3524885"/>
          <a:ext cx="6227445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7445"/>
              </a:tblGrid>
              <a:tr h="178816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VALUE ADDED COURSE ON JAVA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40" y="1691005"/>
            <a:ext cx="338772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86960" y="3524885"/>
            <a:ext cx="5802630" cy="1735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6 Days Value Added Course on “</a:t>
            </a:r>
            <a:r>
              <a:rPr lang="en-IN" altLang="en-US" sz="2400" b="1">
                <a:solidFill>
                  <a:schemeClr val="bg1"/>
                </a:solidFill>
              </a:rPr>
              <a:t>Advanced java”</a:t>
            </a:r>
            <a:r>
              <a:rPr lang="en-IN" altLang="en-US" sz="2400">
                <a:solidFill>
                  <a:schemeClr val="bg1"/>
                </a:solidFill>
              </a:rPr>
              <a:t> offered by </a:t>
            </a:r>
            <a:r>
              <a:rPr lang="en-IN" altLang="en-US" sz="2400" b="1">
                <a:solidFill>
                  <a:schemeClr val="bg1"/>
                </a:solidFill>
              </a:rPr>
              <a:t>VEI technologies </a:t>
            </a:r>
            <a:r>
              <a:rPr lang="en-IN" altLang="en-US" sz="2400">
                <a:solidFill>
                  <a:schemeClr val="bg1"/>
                </a:solidFill>
              </a:rPr>
              <a:t>and learnt efficient OOPS and logical concepts in java programming language. 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104890" y="1737995"/>
            <a:ext cx="2095500" cy="1394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767195" y="3108325"/>
          <a:ext cx="4740275" cy="304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275"/>
              </a:tblGrid>
              <a:tr h="304609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HACKATHON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76705" y="1155065"/>
            <a:ext cx="4222115" cy="55505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66560" y="3108960"/>
            <a:ext cx="44297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a </a:t>
            </a:r>
            <a:r>
              <a:rPr lang="en-IN" altLang="en-US" sz="2400" b="1">
                <a:solidFill>
                  <a:schemeClr val="bg1"/>
                </a:solidFill>
              </a:rPr>
              <a:t>Techlevel Hackathon</a:t>
            </a:r>
            <a:r>
              <a:rPr lang="en-IN" altLang="en-US" sz="2400">
                <a:solidFill>
                  <a:schemeClr val="bg1"/>
                </a:solidFill>
              </a:rPr>
              <a:t> organized in our college by </a:t>
            </a:r>
            <a:r>
              <a:rPr lang="en-IN" altLang="en-US" sz="2400" b="1">
                <a:solidFill>
                  <a:schemeClr val="bg1"/>
                </a:solidFill>
              </a:rPr>
              <a:t>Quarseck</a:t>
            </a:r>
            <a:r>
              <a:rPr lang="en-IN" altLang="en-US" sz="2400">
                <a:solidFill>
                  <a:schemeClr val="bg1"/>
                </a:solidFill>
              </a:rPr>
              <a:t> for the departments of CSE, IT, AI&amp;DS. In which we have selected automated pen testing software as Case 1. In that I have received Certificate for taking part in the Tech challenge.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4" name="Picture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8116570" y="1922780"/>
            <a:ext cx="1215390" cy="1118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707505" y="2907030"/>
          <a:ext cx="4945380" cy="2955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5380"/>
              </a:tblGrid>
              <a:tr h="295592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ACCENTURE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35" y="1989455"/>
            <a:ext cx="5372100" cy="3779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17360" y="2907665"/>
            <a:ext cx="48361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>
                <a:solidFill>
                  <a:schemeClr val="bg1"/>
                </a:solidFill>
              </a:rPr>
              <a:t>I have completed </a:t>
            </a:r>
            <a:r>
              <a:rPr lang="en-IN" altLang="en-US" b="1">
                <a:solidFill>
                  <a:schemeClr val="bg1"/>
                </a:solidFill>
              </a:rPr>
              <a:t>Accenture North America's Data Analytics and Visualization on Forage.</a:t>
            </a:r>
            <a:r>
              <a:rPr lang="en-IN" altLang="en-US">
                <a:solidFill>
                  <a:schemeClr val="bg1"/>
                </a:solidFill>
              </a:rPr>
              <a:t> In the simulation I: Completed a simulation focused on advising a hypothetical social media client as a Data Analyst at Accenture Cleaned, modelled and analyzed 7 datasets to uncover insights into content trends to inform strategic decisions Prepared a PowerPoint deck and video presentation to communicate key insights for the client and internal stakeholders.</a:t>
            </a:r>
            <a:endParaRPr lang="en-IN" altLang="en-US">
              <a:solidFill>
                <a:schemeClr val="bg1"/>
              </a:solidFill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7403465" y="2129790"/>
            <a:ext cx="2830830" cy="628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827520" y="3728720"/>
          <a:ext cx="4679950" cy="173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950"/>
              </a:tblGrid>
              <a:tr h="173799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GOOGLE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35" y="1848485"/>
            <a:ext cx="5372100" cy="43053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27520" y="3728720"/>
            <a:ext cx="4525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had received the certificate of Cloud Digital Leader track from “</a:t>
            </a:r>
            <a:r>
              <a:rPr lang="en-IN" altLang="en-US" sz="2400" b="1">
                <a:solidFill>
                  <a:schemeClr val="bg1"/>
                </a:solidFill>
              </a:rPr>
              <a:t>Google Cloud Skills boost”</a:t>
            </a:r>
            <a:r>
              <a:rPr lang="en-IN" altLang="en-US" sz="2400">
                <a:solidFill>
                  <a:schemeClr val="bg1"/>
                </a:solidFill>
              </a:rPr>
              <a:t>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7223125" y="2001203"/>
            <a:ext cx="3028950" cy="151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706235" y="3696970"/>
          <a:ext cx="5235575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5575"/>
              </a:tblGrid>
              <a:tr h="172720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GOOGLE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75" y="1825625"/>
            <a:ext cx="5372100" cy="43510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05600" y="3632200"/>
            <a:ext cx="51003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Successfully completed the </a:t>
            </a:r>
            <a:r>
              <a:rPr lang="en-IN" altLang="en-US" sz="2400" b="1">
                <a:solidFill>
                  <a:schemeClr val="bg1"/>
                </a:solidFill>
              </a:rPr>
              <a:t>Foundation of Cybersecurity</a:t>
            </a:r>
            <a:r>
              <a:rPr lang="en-IN" altLang="en-US" sz="2400">
                <a:solidFill>
                  <a:schemeClr val="bg1"/>
                </a:solidFill>
              </a:rPr>
              <a:t> course and I will apply the learnt things related to Cybersecurity in my future.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50125" y="1825308"/>
            <a:ext cx="3028950" cy="151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7392670" y="3799840"/>
          <a:ext cx="4365625" cy="209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625"/>
              </a:tblGrid>
              <a:tr h="209677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CISCO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55" y="1942465"/>
            <a:ext cx="6195060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98080" y="3799840"/>
            <a:ext cx="4185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certificate on </a:t>
            </a:r>
            <a:r>
              <a:rPr lang="en-IN" altLang="en-US" sz="2400" b="1">
                <a:solidFill>
                  <a:schemeClr val="bg1"/>
                </a:solidFill>
              </a:rPr>
              <a:t>“Cybersecurity Essentials”</a:t>
            </a:r>
            <a:r>
              <a:rPr lang="en-IN" altLang="en-US" sz="2400">
                <a:solidFill>
                  <a:schemeClr val="bg1"/>
                </a:solidFill>
              </a:rPr>
              <a:t> from Cisco networking academy. Ready to apply the skills obtained in my future.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8358505" y="2642235"/>
            <a:ext cx="2037715" cy="650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736080" y="3334385"/>
          <a:ext cx="4771390" cy="186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1390"/>
              </a:tblGrid>
              <a:tr h="186309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UI PATH ACADEMY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395" y="1833245"/>
            <a:ext cx="5372100" cy="4335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36080" y="3332480"/>
            <a:ext cx="44094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By completing </a:t>
            </a:r>
            <a:r>
              <a:rPr lang="en-IN" altLang="en-US" sz="2400" b="1">
                <a:solidFill>
                  <a:schemeClr val="bg1"/>
                </a:solidFill>
              </a:rPr>
              <a:t>11 modules</a:t>
            </a:r>
            <a:r>
              <a:rPr lang="en-IN" altLang="en-US" sz="2400">
                <a:solidFill>
                  <a:schemeClr val="bg1"/>
                </a:solidFill>
              </a:rPr>
              <a:t> in RPA Citizen Developer Foundation Training. I have got credential from Uipath Academy.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7524750" y="1833245"/>
            <a:ext cx="2466975" cy="1359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158230" y="3428365"/>
          <a:ext cx="5648325" cy="210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325"/>
              </a:tblGrid>
              <a:tr h="210185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GREAT LEARNING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35" y="2035175"/>
            <a:ext cx="5057140" cy="34950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58230" y="3514725"/>
            <a:ext cx="5550535" cy="2752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certificate on </a:t>
            </a:r>
            <a:r>
              <a:rPr lang="en-IN" altLang="en-US" sz="2400" b="1">
                <a:solidFill>
                  <a:schemeClr val="bg1"/>
                </a:solidFill>
              </a:rPr>
              <a:t>“Data Visualization” </a:t>
            </a:r>
            <a:r>
              <a:rPr lang="en-IN" altLang="en-US" sz="2400">
                <a:solidFill>
                  <a:schemeClr val="bg1"/>
                </a:solidFill>
              </a:rPr>
              <a:t>from Great learning. Ready to apply these skills in my career. and contributing to the emerging field of data visualization.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3"/>
          <a:stretch>
            <a:fillRect/>
          </a:stretch>
        </p:blipFill>
        <p:spPr>
          <a:xfrm>
            <a:off x="7165975" y="1960880"/>
            <a:ext cx="2785745" cy="1468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7092950" y="3429635"/>
          <a:ext cx="4414520" cy="273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4520"/>
              </a:tblGrid>
              <a:tr h="273939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INFOSYS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75" y="1833245"/>
            <a:ext cx="5372100" cy="4335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13600" y="3429000"/>
            <a:ext cx="42672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bg1"/>
                </a:solidFill>
              </a:rPr>
              <a:t>I have earned the certificate on </a:t>
            </a:r>
            <a:r>
              <a:rPr lang="en-IN" altLang="en-US" sz="2400" b="1">
                <a:solidFill>
                  <a:schemeClr val="bg1"/>
                </a:solidFill>
              </a:rPr>
              <a:t>“figma basics”</a:t>
            </a:r>
            <a:r>
              <a:rPr lang="en-IN" altLang="en-US" sz="2400">
                <a:solidFill>
                  <a:schemeClr val="bg1"/>
                </a:solidFill>
              </a:rPr>
              <a:t> provided by the infosys springboard. And I have learnt how to create a UI and UX design interface using figma designing tool.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8011795" y="2077085"/>
            <a:ext cx="2193290" cy="119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958330" y="3639185"/>
          <a:ext cx="4770120" cy="2319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120"/>
              </a:tblGrid>
              <a:tr h="231965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INFOSYS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35" y="1920875"/>
            <a:ext cx="53721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2480" y="3749040"/>
            <a:ext cx="44399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the certificate on </a:t>
            </a:r>
            <a:r>
              <a:rPr lang="en-IN" altLang="en-US" sz="2400" b="1">
                <a:solidFill>
                  <a:schemeClr val="bg1"/>
                </a:solidFill>
              </a:rPr>
              <a:t>“introduction to artificial intelligence</a:t>
            </a:r>
            <a:r>
              <a:rPr lang="en-IN" altLang="en-US" sz="2400">
                <a:solidFill>
                  <a:schemeClr val="bg1"/>
                </a:solidFill>
              </a:rPr>
              <a:t>” provided by infosys springboard.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138795" y="2204085"/>
            <a:ext cx="2193290" cy="119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8799195" y="1584960"/>
          <a:ext cx="2880360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60"/>
              </a:tblGrid>
              <a:tr h="362902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BEST PAPER AWARD-VELAMMAL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65" y="1691005"/>
            <a:ext cx="4230370" cy="3223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15" y="1691005"/>
            <a:ext cx="3746500" cy="3223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99195" y="1584960"/>
            <a:ext cx="28644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>
                <a:solidFill>
                  <a:schemeClr val="bg1"/>
                </a:solidFill>
              </a:rPr>
              <a:t>In the 4th International Conference on Artificial intelligence, 5G Communication and Network Technologies </a:t>
            </a:r>
            <a:r>
              <a:rPr lang="en-IN" altLang="en-US" b="1">
                <a:solidFill>
                  <a:schemeClr val="bg1"/>
                </a:solidFill>
              </a:rPr>
              <a:t>(ICA5NT 2024)</a:t>
            </a:r>
            <a:r>
              <a:rPr lang="en-IN" altLang="en-US">
                <a:solidFill>
                  <a:schemeClr val="bg1"/>
                </a:solidFill>
              </a:rPr>
              <a:t> conducted by Velammal Institute of Technology , Chennai, Where I received the Best paper Award for the project “</a:t>
            </a:r>
            <a:r>
              <a:rPr lang="en-IN" altLang="en-US" b="1">
                <a:solidFill>
                  <a:schemeClr val="bg1"/>
                </a:solidFill>
              </a:rPr>
              <a:t>E-RESUME GENERATOR</a:t>
            </a:r>
            <a:r>
              <a:rPr lang="en-IN" altLang="en-US">
                <a:solidFill>
                  <a:schemeClr val="bg1"/>
                </a:solidFill>
              </a:rPr>
              <a:t>”</a:t>
            </a:r>
            <a:endParaRPr lang="en-IN" altLang="en-US">
              <a:solidFill>
                <a:schemeClr val="bg1"/>
              </a:solidFill>
            </a:endParaRPr>
          </a:p>
          <a:p>
            <a:pPr algn="just"/>
            <a:r>
              <a:rPr lang="en-IN" altLang="en-US">
                <a:solidFill>
                  <a:schemeClr val="bg1"/>
                </a:solidFill>
              </a:rPr>
              <a:t> using Django framework. 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6823075" y="3849370"/>
          <a:ext cx="4684395" cy="218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395"/>
              </a:tblGrid>
              <a:tr h="218567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INFOSYS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966595"/>
            <a:ext cx="5372100" cy="40690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112000" y="3850005"/>
            <a:ext cx="3750310" cy="842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a certificate on </a:t>
            </a:r>
            <a:r>
              <a:rPr lang="en-IN" altLang="en-US" sz="2400" b="1">
                <a:solidFill>
                  <a:schemeClr val="bg1"/>
                </a:solidFill>
              </a:rPr>
              <a:t>“Introduction to Cybersecurity”.</a:t>
            </a:r>
            <a:r>
              <a:rPr lang="en-IN" altLang="en-US" sz="2400">
                <a:solidFill>
                  <a:schemeClr val="bg1"/>
                </a:solidFill>
              </a:rPr>
              <a:t>Course provided by Infosys Springboard.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90510" y="2392045"/>
            <a:ext cx="2193290" cy="119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7015480" y="4104640"/>
          <a:ext cx="4626610" cy="1536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610"/>
              </a:tblGrid>
              <a:tr h="153606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INFOSYS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75" y="2023745"/>
            <a:ext cx="5372100" cy="3954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82155" y="4104005"/>
            <a:ext cx="4450715" cy="842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a certificate on</a:t>
            </a:r>
            <a:r>
              <a:rPr lang="en-IN" altLang="en-US" sz="2400" b="1">
                <a:solidFill>
                  <a:schemeClr val="bg1"/>
                </a:solidFill>
              </a:rPr>
              <a:t>“Angular. jsDirectives”.</a:t>
            </a:r>
            <a:r>
              <a:rPr lang="en-IN" altLang="en-US" sz="2400">
                <a:solidFill>
                  <a:schemeClr val="bg1"/>
                </a:solidFill>
              </a:rPr>
              <a:t>Course provided by Infosys Springboard.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144510" y="2646045"/>
            <a:ext cx="2193290" cy="119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997065" y="3977005"/>
          <a:ext cx="4510405" cy="192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0405"/>
              </a:tblGrid>
              <a:tr h="192405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CERTIFICATION ON INFOSYS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35" y="1938655"/>
            <a:ext cx="5372100" cy="3962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39000" y="3977005"/>
            <a:ext cx="3750310" cy="842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earned a certificate on </a:t>
            </a:r>
            <a:r>
              <a:rPr lang="en-IN" altLang="en-US" sz="2400" b="1">
                <a:solidFill>
                  <a:schemeClr val="bg1"/>
                </a:solidFill>
              </a:rPr>
              <a:t>“Data Visualization With Tableau”.</a:t>
            </a:r>
            <a:r>
              <a:rPr lang="en-IN" altLang="en-US" sz="2400">
                <a:solidFill>
                  <a:schemeClr val="bg1"/>
                </a:solidFill>
              </a:rPr>
              <a:t>Course provided by Infosys Springboard.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017510" y="2519045"/>
            <a:ext cx="2193290" cy="1198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899910" y="4009390"/>
          <a:ext cx="4732655" cy="197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2655"/>
              </a:tblGrid>
              <a:tr h="197866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SKILL TEST- SKILL RACK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0065"/>
            <a:ext cx="5372100" cy="4198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88200" y="4009390"/>
            <a:ext cx="433832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completed the skill test in Skill rack - </a:t>
            </a:r>
            <a:r>
              <a:rPr lang="en-IN" altLang="en-US" sz="2400" b="1">
                <a:solidFill>
                  <a:schemeClr val="bg1"/>
                </a:solidFill>
              </a:rPr>
              <a:t>Python programming (Hands-On</a:t>
            </a:r>
            <a:r>
              <a:rPr lang="en-IN" altLang="en-US" sz="2400">
                <a:solidFill>
                  <a:schemeClr val="bg1"/>
                </a:solidFill>
              </a:rPr>
              <a:t>) and received the skill test certificate from skill rack.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616315" y="2435860"/>
            <a:ext cx="1045845" cy="1120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707505" y="3765550"/>
          <a:ext cx="5020945" cy="218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0945"/>
              </a:tblGrid>
              <a:tr h="218694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SKILL TEST - SKILL RACK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35" y="2050415"/>
            <a:ext cx="5372100" cy="39014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61200" y="3850640"/>
            <a:ext cx="45516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completed the skill test in Skill rack - </a:t>
            </a:r>
            <a:r>
              <a:rPr lang="en-IN" altLang="en-US" sz="2400" b="1">
                <a:solidFill>
                  <a:schemeClr val="bg1"/>
                </a:solidFill>
              </a:rPr>
              <a:t>SQL BASICS</a:t>
            </a:r>
            <a:r>
              <a:rPr lang="en-IN" altLang="en-US" sz="2400">
                <a:solidFill>
                  <a:schemeClr val="bg1"/>
                </a:solidFill>
              </a:rPr>
              <a:t> and received the skill test certificate from skill rack.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8489315" y="2308860"/>
            <a:ext cx="1045845" cy="1120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7179310" y="4136390"/>
          <a:ext cx="4474210" cy="179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210"/>
              </a:tblGrid>
              <a:tr h="179959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SKILL TEST- SKILL RACK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655"/>
            <a:ext cx="5372100" cy="38709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15200" y="4136390"/>
            <a:ext cx="433832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I have completed the skill test in Skill rack - </a:t>
            </a:r>
            <a:r>
              <a:rPr lang="en-IN" altLang="en-US" sz="2400" b="1">
                <a:solidFill>
                  <a:schemeClr val="bg1"/>
                </a:solidFill>
              </a:rPr>
              <a:t>Java programming (Hands-On</a:t>
            </a:r>
            <a:r>
              <a:rPr lang="en-IN" altLang="en-US" sz="2400">
                <a:solidFill>
                  <a:schemeClr val="bg1"/>
                </a:solidFill>
              </a:rPr>
              <a:t>) and received the skill test certificate from skill rack.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743315" y="2562860"/>
            <a:ext cx="1045845" cy="1120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7138035" y="3524885"/>
          <a:ext cx="4494530" cy="284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4530"/>
              </a:tblGrid>
              <a:tr h="284861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PAPER PRESENTATION- VELAMMAL</a:t>
            </a:r>
            <a:endParaRPr lang="en-IN" b="1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1813560"/>
            <a:ext cx="5824855" cy="42081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38035" y="3524885"/>
            <a:ext cx="4404360" cy="2496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150">
                <a:solidFill>
                  <a:schemeClr val="bg1"/>
                </a:solidFill>
              </a:rPr>
              <a:t>Presented my project paper entitled</a:t>
            </a:r>
            <a:r>
              <a:rPr lang="en-IN" altLang="en-US" sz="2150" b="1">
                <a:solidFill>
                  <a:schemeClr val="bg1"/>
                </a:solidFill>
              </a:rPr>
              <a:t> “E-RESUME GENERATOR”. </a:t>
            </a:r>
            <a:r>
              <a:rPr lang="en-IN" altLang="en-US" sz="2150">
                <a:solidFill>
                  <a:schemeClr val="bg1"/>
                </a:solidFill>
              </a:rPr>
              <a:t>In Velammal institute of Technology - Chennai. Our project will act as a guiding force and also a helpful website for jobseekers to create their attractive and informative resume.</a:t>
            </a:r>
            <a:endParaRPr lang="en-IN" altLang="en-US" sz="2150">
              <a:solidFill>
                <a:schemeClr val="bg1"/>
              </a:solidFill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8074660" y="1748790"/>
            <a:ext cx="1946275" cy="1603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7219315" y="3244215"/>
          <a:ext cx="4288155" cy="203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155"/>
              </a:tblGrid>
              <a:tr h="203962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AICTE- ASSESMENTS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1318895"/>
            <a:ext cx="3555365" cy="5367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115" y="1319530"/>
            <a:ext cx="3307715" cy="53663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479030" y="3310890"/>
            <a:ext cx="39890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solidFill>
                  <a:schemeClr val="bg1"/>
                </a:solidFill>
              </a:rPr>
              <a:t>Completed </a:t>
            </a:r>
            <a:r>
              <a:rPr lang="en-IN" altLang="en-US" sz="2800" b="1">
                <a:solidFill>
                  <a:schemeClr val="bg1"/>
                </a:solidFill>
              </a:rPr>
              <a:t>AICTE - SLAP</a:t>
            </a:r>
            <a:r>
              <a:rPr lang="en-IN" altLang="en-US" sz="2800">
                <a:solidFill>
                  <a:schemeClr val="bg1"/>
                </a:solidFill>
              </a:rPr>
              <a:t> assesments for 2&amp;3 year in 2023.</a:t>
            </a:r>
            <a:endParaRPr lang="en-IN" altLang="en-US" sz="280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30" y="1416685"/>
            <a:ext cx="1767205" cy="1522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5299710" y="3913505"/>
          <a:ext cx="6227445" cy="148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7445"/>
              </a:tblGrid>
              <a:tr h="148018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365125"/>
            <a:ext cx="10306050" cy="1325880"/>
          </a:xfrm>
        </p:spPr>
        <p:txBody>
          <a:bodyPr/>
          <a:lstStyle/>
          <a:p>
            <a:r>
              <a:rPr lang="en-IN" b="1" dirty="0"/>
              <a:t>INTERNSHIP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691005"/>
            <a:ext cx="3845560" cy="48583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99710" y="3913505"/>
            <a:ext cx="5705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internship at “</a:t>
            </a:r>
            <a:r>
              <a:rPr lang="en-IN" altLang="en-US" sz="2400" b="1">
                <a:solidFill>
                  <a:schemeClr val="bg1"/>
                </a:solidFill>
              </a:rPr>
              <a:t>WEB WALK INFOSYS” </a:t>
            </a:r>
            <a:r>
              <a:rPr lang="en-IN" altLang="en-US" sz="2400">
                <a:solidFill>
                  <a:schemeClr val="bg1"/>
                </a:solidFill>
              </a:rPr>
              <a:t>and completed 17 days Training on Django Framework.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371080" y="2128520"/>
            <a:ext cx="1714500" cy="1714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6840220" y="3036570"/>
          <a:ext cx="4667250" cy="288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0"/>
              </a:tblGrid>
              <a:tr h="288099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WEBMINAR </a:t>
            </a:r>
            <a:endParaRPr lang="en-IN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6840220" y="3037205"/>
            <a:ext cx="4724400" cy="1098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webminar with </a:t>
            </a:r>
            <a:r>
              <a:rPr lang="en-IN" altLang="en-US" sz="2400" b="1">
                <a:solidFill>
                  <a:schemeClr val="bg1"/>
                </a:solidFill>
              </a:rPr>
              <a:t>Mastering UP</a:t>
            </a:r>
            <a:r>
              <a:rPr lang="en-IN" altLang="en-US" sz="2400">
                <a:solidFill>
                  <a:schemeClr val="bg1"/>
                </a:solidFill>
              </a:rPr>
              <a:t> associated with our institute in addition to that. I have learnt how to use</a:t>
            </a:r>
            <a:r>
              <a:rPr lang="en-IN" altLang="en-US" sz="2400" b="1">
                <a:solidFill>
                  <a:schemeClr val="bg1"/>
                </a:solidFill>
              </a:rPr>
              <a:t> “Open CV in python” </a:t>
            </a:r>
            <a:r>
              <a:rPr lang="en-IN" altLang="en-US" sz="2400">
                <a:solidFill>
                  <a:schemeClr val="bg1"/>
                </a:solidFill>
              </a:rPr>
              <a:t>and learnt about the tool used for image processing and performing computer vision tasks.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1851660"/>
            <a:ext cx="5433060" cy="4065905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475855" y="1354455"/>
            <a:ext cx="1920240" cy="1574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7394575" y="3429635"/>
          <a:ext cx="4112895" cy="232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2895"/>
              </a:tblGrid>
              <a:tr h="2324100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515" y="365125"/>
            <a:ext cx="10154285" cy="1325880"/>
          </a:xfrm>
        </p:spPr>
        <p:txBody>
          <a:bodyPr/>
          <a:p>
            <a:r>
              <a:rPr lang="en-IN" altLang="en-US" b="1"/>
              <a:t>WORK SHOP- RED HAT LINUX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159635" y="1011555"/>
            <a:ext cx="3840480" cy="56438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95210" y="3446780"/>
            <a:ext cx="39376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three day hands-on workshop on </a:t>
            </a:r>
            <a:r>
              <a:rPr lang="en-IN" altLang="en-US" sz="2400" b="1">
                <a:solidFill>
                  <a:schemeClr val="bg1"/>
                </a:solidFill>
              </a:rPr>
              <a:t>“RED HAT LINUX” </a:t>
            </a:r>
            <a:r>
              <a:rPr lang="en-IN" altLang="en-US" sz="2400">
                <a:solidFill>
                  <a:schemeClr val="bg1"/>
                </a:solidFill>
              </a:rPr>
              <a:t>and learnt to work with linux environment via command line interface by using linux commands.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930515" y="2037715"/>
            <a:ext cx="2867025" cy="1211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6176645" y="3658235"/>
          <a:ext cx="5330825" cy="201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825"/>
              </a:tblGrid>
              <a:tr h="201231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AWARENESS PROGRAM</a:t>
            </a:r>
            <a:endParaRPr lang="en-IN" altLang="en-US" b="1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76070" y="1427480"/>
            <a:ext cx="3505835" cy="49815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70320" y="3820160"/>
            <a:ext cx="4734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</a:t>
            </a:r>
            <a:r>
              <a:rPr lang="en-IN" altLang="en-US" sz="2400" b="1">
                <a:solidFill>
                  <a:schemeClr val="bg1"/>
                </a:solidFill>
              </a:rPr>
              <a:t> Cyber awareness program </a:t>
            </a:r>
            <a:r>
              <a:rPr lang="en-IN" altLang="en-US" sz="2400">
                <a:solidFill>
                  <a:schemeClr val="bg1"/>
                </a:solidFill>
              </a:rPr>
              <a:t>provided by IBM and organized in our college</a:t>
            </a:r>
            <a:endParaRPr lang="en-IN" altLang="en-US" sz="2400">
              <a:solidFill>
                <a:schemeClr val="bg1"/>
              </a:solidFill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7113270" y="2077085"/>
            <a:ext cx="2619375" cy="1473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>
            <p:custDataLst>
              <p:tags r:id="rId1"/>
            </p:custDataLst>
          </p:nvPr>
        </p:nvGraphicFramePr>
        <p:xfrm>
          <a:off x="7411720" y="3688080"/>
          <a:ext cx="4404360" cy="230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360"/>
              </a:tblGrid>
              <a:tr h="2304415">
                <a:tc>
                  <a:txBody>
                    <a:bodyPr/>
                    <a:p>
                      <a:pPr>
                        <a:buNone/>
                      </a:pPr>
                      <a:endParaRPr lang="en-IN" altLang="en-GB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b="1"/>
              <a:t>VALUE ADDED COURSE ON FIGMA</a:t>
            </a:r>
            <a:endParaRPr lang="en-IN" alt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008505" y="824865"/>
            <a:ext cx="4152900" cy="6181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01280" y="3759200"/>
            <a:ext cx="4114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solidFill>
                  <a:schemeClr val="bg1"/>
                </a:solidFill>
              </a:rPr>
              <a:t>Attended 6 Days hands-on value added course on “</a:t>
            </a:r>
            <a:r>
              <a:rPr lang="en-IN" altLang="en-US" sz="2400" b="1">
                <a:solidFill>
                  <a:schemeClr val="bg1"/>
                </a:solidFill>
              </a:rPr>
              <a:t>UI UX design”</a:t>
            </a:r>
            <a:r>
              <a:rPr lang="en-IN" altLang="en-US" sz="2400">
                <a:solidFill>
                  <a:schemeClr val="bg1"/>
                </a:solidFill>
              </a:rPr>
              <a:t> using figma designing tool offered by </a:t>
            </a:r>
            <a:r>
              <a:rPr lang="en-IN" altLang="en-US" sz="2400" b="1">
                <a:solidFill>
                  <a:schemeClr val="bg1"/>
                </a:solidFill>
              </a:rPr>
              <a:t>KEVELL GLOBAL SOLUTIONS.</a:t>
            </a:r>
            <a:endParaRPr lang="en-IN" altLang="en-US" sz="2400" b="1">
              <a:solidFill>
                <a:schemeClr val="bg1"/>
              </a:solidFill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8676640" y="2033905"/>
            <a:ext cx="1524000" cy="152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26*285"/>
  <p:tag name="TABLE_ENDDRAG_RECT" val="692*124*226*285"/>
  <p:tag name="KSO_WM_BEAUTIFY_FLAG" val=""/>
</p:tagLst>
</file>

<file path=ppt/tags/tag10.xml><?xml version="1.0" encoding="utf-8"?>
<p:tagLst xmlns:p="http://schemas.openxmlformats.org/presentationml/2006/main">
  <p:tag name="TABLE_ENDDRAG_ORIGIN_RECT" val="373*239"/>
  <p:tag name="TABLE_ENDDRAG_RECT" val="532*244*373*239"/>
  <p:tag name="KSO_WM_BEAUTIFY_FLAG" val=""/>
</p:tagLst>
</file>

<file path=ppt/tags/tag11.xml><?xml version="1.0" encoding="utf-8"?>
<p:tagLst xmlns:p="http://schemas.openxmlformats.org/presentationml/2006/main">
  <p:tag name="TABLE_ENDDRAG_ORIGIN_RECT" val="389*232"/>
  <p:tag name="TABLE_ENDDRAG_RECT" val="528*228*389*232"/>
  <p:tag name="KSO_WM_BEAUTIFY_FLAG" val=""/>
</p:tagLst>
</file>

<file path=ppt/tags/tag12.xml><?xml version="1.0" encoding="utf-8"?>
<p:tagLst xmlns:p="http://schemas.openxmlformats.org/presentationml/2006/main">
  <p:tag name="TABLE_ENDDRAG_ORIGIN_RECT" val="368*136"/>
  <p:tag name="TABLE_ENDDRAG_RECT" val="537*293*368*136"/>
  <p:tag name="KSO_WM_BEAUTIFY_FLAG" val=""/>
</p:tagLst>
</file>

<file path=ppt/tags/tag13.xml><?xml version="1.0" encoding="utf-8"?>
<p:tagLst xmlns:p="http://schemas.openxmlformats.org/presentationml/2006/main">
  <p:tag name="TABLE_ENDDRAG_ORIGIN_RECT" val="412*136"/>
  <p:tag name="TABLE_ENDDRAG_RECT" val="528*291*412*136"/>
  <p:tag name="KSO_WM_BEAUTIFY_FLAG" val=""/>
</p:tagLst>
</file>

<file path=ppt/tags/tag14.xml><?xml version="1.0" encoding="utf-8"?>
<p:tagLst xmlns:p="http://schemas.openxmlformats.org/presentationml/2006/main">
  <p:tag name="TABLE_ENDDRAG_ORIGIN_RECT" val="343*165"/>
  <p:tag name="TABLE_ENDDRAG_RECT" val="582*299*343*165"/>
  <p:tag name="KSO_WM_BEAUTIFY_FLAG" val=""/>
</p:tagLst>
</file>

<file path=ppt/tags/tag15.xml><?xml version="1.0" encoding="utf-8"?>
<p:tagLst xmlns:p="http://schemas.openxmlformats.org/presentationml/2006/main">
  <p:tag name="TABLE_ENDDRAG_ORIGIN_RECT" val="375*146"/>
  <p:tag name="TABLE_ENDDRAG_RECT" val="530*262*375*146"/>
  <p:tag name="KSO_WM_BEAUTIFY_FLAG" val=""/>
</p:tagLst>
</file>

<file path=ppt/tags/tag16.xml><?xml version="1.0" encoding="utf-8"?>
<p:tagLst xmlns:p="http://schemas.openxmlformats.org/presentationml/2006/main">
  <p:tag name="TABLE_ENDDRAG_ORIGIN_RECT" val="444*165"/>
  <p:tag name="TABLE_ENDDRAG_RECT" val="484*269*444*165"/>
  <p:tag name="KSO_WM_BEAUTIFY_FLAG" val=""/>
</p:tagLst>
</file>

<file path=ppt/tags/tag17.xml><?xml version="1.0" encoding="utf-8"?>
<p:tagLst xmlns:p="http://schemas.openxmlformats.org/presentationml/2006/main">
  <p:tag name="TABLE_ENDDRAG_ORIGIN_RECT" val="347*215"/>
  <p:tag name="TABLE_ENDDRAG_RECT" val="558*270*347*215"/>
  <p:tag name="KSO_WM_BEAUTIFY_FLAG" val=""/>
</p:tagLst>
</file>

<file path=ppt/tags/tag18.xml><?xml version="1.0" encoding="utf-8"?>
<p:tagLst xmlns:p="http://schemas.openxmlformats.org/presentationml/2006/main">
  <p:tag name="TABLE_ENDDRAG_ORIGIN_RECT" val="375*182"/>
  <p:tag name="TABLE_ENDDRAG_RECT" val="547*286*375*182"/>
  <p:tag name="KSO_WM_BEAUTIFY_FLAG" val=""/>
</p:tagLst>
</file>

<file path=ppt/tags/tag19.xml><?xml version="1.0" encoding="utf-8"?>
<p:tagLst xmlns:p="http://schemas.openxmlformats.org/presentationml/2006/main">
  <p:tag name="TABLE_ENDDRAG_ORIGIN_RECT" val="368*172"/>
  <p:tag name="TABLE_ENDDRAG_RECT" val="537*303*368*172"/>
  <p:tag name="KSO_WM_BEAUTIFY_FLAG" val=""/>
</p:tagLst>
</file>

<file path=ppt/tags/tag2.xml><?xml version="1.0" encoding="utf-8"?>
<p:tagLst xmlns:p="http://schemas.openxmlformats.org/presentationml/2006/main">
  <p:tag name="TABLE_ENDDRAG_ORIGIN_RECT" val="353*224"/>
  <p:tag name="TABLE_ENDDRAG_RECT" val="562*277*353*224"/>
  <p:tag name="KSO_WM_BEAUTIFY_FLAG" val=""/>
</p:tagLst>
</file>

<file path=ppt/tags/tag20.xml><?xml version="1.0" encoding="utf-8"?>
<p:tagLst xmlns:p="http://schemas.openxmlformats.org/presentationml/2006/main">
  <p:tag name="TABLE_ENDDRAG_ORIGIN_RECT" val="364*120"/>
  <p:tag name="TABLE_ENDDRAG_RECT" val="552*323*364*120"/>
  <p:tag name="KSO_WM_BEAUTIFY_FLAG" val=""/>
</p:tagLst>
</file>

<file path=ppt/tags/tag21.xml><?xml version="1.0" encoding="utf-8"?>
<p:tagLst xmlns:p="http://schemas.openxmlformats.org/presentationml/2006/main">
  <p:tag name="TABLE_ENDDRAG_ORIGIN_RECT" val="355*151"/>
  <p:tag name="TABLE_ENDDRAG_RECT" val="550*313*355*151"/>
  <p:tag name="KSO_WM_BEAUTIFY_FLAG" val=""/>
</p:tagLst>
</file>

<file path=ppt/tags/tag22.xml><?xml version="1.0" encoding="utf-8"?>
<p:tagLst xmlns:p="http://schemas.openxmlformats.org/presentationml/2006/main">
  <p:tag name="TABLE_ENDDRAG_ORIGIN_RECT" val="372*155"/>
  <p:tag name="TABLE_ENDDRAG_RECT" val="543*315*372*155"/>
  <p:tag name="KSO_WM_BEAUTIFY_FLAG" val=""/>
</p:tagLst>
</file>

<file path=ppt/tags/tag23.xml><?xml version="1.0" encoding="utf-8"?>
<p:tagLst xmlns:p="http://schemas.openxmlformats.org/presentationml/2006/main">
  <p:tag name="TABLE_ENDDRAG_ORIGIN_RECT" val="395*172"/>
  <p:tag name="TABLE_ENDDRAG_RECT" val="528*296*395*172"/>
  <p:tag name="KSO_WM_BEAUTIFY_FLAG" val=""/>
</p:tagLst>
</file>

<file path=ppt/tags/tag24.xml><?xml version="1.0" encoding="utf-8"?>
<p:tagLst xmlns:p="http://schemas.openxmlformats.org/presentationml/2006/main">
  <p:tag name="TABLE_ENDDRAG_ORIGIN_RECT" val="352*141"/>
  <p:tag name="TABLE_ENDDRAG_RECT" val="565*325*352*141"/>
  <p:tag name="KSO_WM_BEAUTIFY_FLAG" val=""/>
</p:tagLst>
</file>

<file path=ppt/tags/tag3.xml><?xml version="1.0" encoding="utf-8"?>
<p:tagLst xmlns:p="http://schemas.openxmlformats.org/presentationml/2006/main">
  <p:tag name="TABLE_ENDDRAG_ORIGIN_RECT" val="337*160"/>
  <p:tag name="TABLE_ENDDRAG_RECT" val="568*255*337*160"/>
  <p:tag name="KSO_WM_BEAUTIFY_FLAG" val=""/>
</p:tagLst>
</file>

<file path=ppt/tags/tag4.xml><?xml version="1.0" encoding="utf-8"?>
<p:tagLst xmlns:p="http://schemas.openxmlformats.org/presentationml/2006/main">
  <p:tag name="TABLE_ENDDRAG_ORIGIN_RECT" val="490*116"/>
  <p:tag name="TABLE_ENDDRAG_RECT" val="385*190*490*116"/>
  <p:tag name="KSO_WM_BEAUTIFY_FLAG" val=""/>
</p:tagLst>
</file>

<file path=ppt/tags/tag5.xml><?xml version="1.0" encoding="utf-8"?>
<p:tagLst xmlns:p="http://schemas.openxmlformats.org/presentationml/2006/main">
  <p:tag name="TABLE_ENDDRAG_ORIGIN_RECT" val="367*226"/>
  <p:tag name="TABLE_ENDDRAG_RECT" val="538*239*367*226"/>
  <p:tag name="KSO_WM_BEAUTIFY_FLAG" val=""/>
</p:tagLst>
</file>

<file path=ppt/tags/tag6.xml><?xml version="1.0" encoding="utf-8"?>
<p:tagLst xmlns:p="http://schemas.openxmlformats.org/presentationml/2006/main">
  <p:tag name="TABLE_ENDDRAG_ORIGIN_RECT" val="323*183"/>
  <p:tag name="TABLE_ENDDRAG_RECT" val="582*270*323*183"/>
  <p:tag name="KSO_WM_BEAUTIFY_FLAG" val=""/>
</p:tagLst>
</file>

<file path=ppt/tags/tag7.xml><?xml version="1.0" encoding="utf-8"?>
<p:tagLst xmlns:p="http://schemas.openxmlformats.org/presentationml/2006/main">
  <p:tag name="TABLE_ENDDRAG_ORIGIN_RECT" val="419*158"/>
  <p:tag name="TABLE_ENDDRAG_RECT" val="486*288*419*158"/>
  <p:tag name="KSO_WM_BEAUTIFY_FLAG" val=""/>
</p:tagLst>
</file>

<file path=ppt/tags/tag8.xml><?xml version="1.0" encoding="utf-8"?>
<p:tagLst xmlns:p="http://schemas.openxmlformats.org/presentationml/2006/main">
  <p:tag name="TABLE_ENDDRAG_ORIGIN_RECT" val="346*181"/>
  <p:tag name="TABLE_ENDDRAG_RECT" val="583*290*346*181"/>
  <p:tag name="KSO_WM_BEAUTIFY_FLAG" val=""/>
</p:tagLst>
</file>

<file path=ppt/tags/tag9.xml><?xml version="1.0" encoding="utf-8"?>
<p:tagLst xmlns:p="http://schemas.openxmlformats.org/presentationml/2006/main">
  <p:tag name="TABLE_ENDDRAG_ORIGIN_RECT" val="490*140"/>
  <p:tag name="TABLE_ENDDRAG_RECT" val="384*287*490*140"/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4388</Words>
  <Application>WPS Presentation</Application>
  <PresentationFormat>Widescreen</PresentationFormat>
  <Paragraphs>103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Arial Black</vt:lpstr>
      <vt:lpstr>Calibri</vt:lpstr>
      <vt:lpstr>Microsoft YaHei</vt:lpstr>
      <vt:lpstr>Arial Unicode MS</vt:lpstr>
      <vt:lpstr>Calibri Light</vt:lpstr>
      <vt:lpstr>Office Theme</vt:lpstr>
      <vt:lpstr>CO-CURRICULAR / EXTRA CURRICULAR CERTIFICATE 2023-2024</vt:lpstr>
      <vt:lpstr>BEST PAPER AWARD-VELAMMAL</vt:lpstr>
      <vt:lpstr>PAPER PRESENTATION- VELAMMAL</vt:lpstr>
      <vt:lpstr>AICTE- ASSESMENTS</vt:lpstr>
      <vt:lpstr>INTERNSHIP</vt:lpstr>
      <vt:lpstr>WEBMINAR </vt:lpstr>
      <vt:lpstr>WORK SHOP- RED HAT LINUX</vt:lpstr>
      <vt:lpstr>AWARENESS PROGRAM</vt:lpstr>
      <vt:lpstr>VALUE ADDED COURSE ON FIGMA</vt:lpstr>
      <vt:lpstr>VALUE ADDED COURSE ON JAVA</vt:lpstr>
      <vt:lpstr>HACKATHON</vt:lpstr>
      <vt:lpstr>CERTIFICATION ON ACCENTURE</vt:lpstr>
      <vt:lpstr>CERTIFICATION ON GOOGLE</vt:lpstr>
      <vt:lpstr>CERTIFICATION ON GOOGLE</vt:lpstr>
      <vt:lpstr>CERTIFICATION ON CISCO</vt:lpstr>
      <vt:lpstr>CERTIFICATION ON UI PATH ACADEMY</vt:lpstr>
      <vt:lpstr>CERTIFICATION ON GREAT LEARNING</vt:lpstr>
      <vt:lpstr>CERTIFICATION ON INFOSYS</vt:lpstr>
      <vt:lpstr>CERTIFICATION ON INFOSYS</vt:lpstr>
      <vt:lpstr>CERTIFICATION ON INFOSYS</vt:lpstr>
      <vt:lpstr>CERTIFICATION ON INFOSYS</vt:lpstr>
      <vt:lpstr>CERTIFICATION ON INFOSYS</vt:lpstr>
      <vt:lpstr>SKILL TEST- SKILL RACK</vt:lpstr>
      <vt:lpstr>SKILL TEST - SKILL RACK</vt:lpstr>
      <vt:lpstr>SKILL TEST- SKILL RACK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raja</dc:creator>
  <cp:lastModifiedBy>DEEPAN</cp:lastModifiedBy>
  <cp:revision>6</cp:revision>
  <dcterms:created xsi:type="dcterms:W3CDTF">2024-06-13T14:19:00Z</dcterms:created>
  <dcterms:modified xsi:type="dcterms:W3CDTF">2024-06-14T02:55:50Z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14AE81F8AA07473E90A78706264E477A_12</vt:lpwstr>
  </property>
  <property fmtid="{D5CDD505-2E9C-101B-9397-08002B2CF9AE}" pid="3" name="KSOProductBuildVer">
    <vt:lpwstr>1033-12.2.0.17119</vt:lpwstr>
  </property>
</Properties>
</file>